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84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5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65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86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92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25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60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71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8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53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2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78DE-5E0A-46B9-9FC1-2FEC66C11CC9}" type="datetimeFigureOut">
              <a:rPr lang="zh-TW" altLang="en-US" smtClean="0"/>
              <a:t>2020/11/22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CFD6-C757-4DFF-B3A0-3F3E6773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81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37"/>
            <a:ext cx="12192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1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1325563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37"/>
            <a:ext cx="12192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2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37"/>
            <a:ext cx="12192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5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37"/>
            <a:ext cx="12192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6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Lung-Chien Chen</dc:creator>
  <cp:lastModifiedBy>Lung-Chien Chen</cp:lastModifiedBy>
  <cp:revision>1</cp:revision>
  <dcterms:created xsi:type="dcterms:W3CDTF">2020-11-22T07:18:56Z</dcterms:created>
  <dcterms:modified xsi:type="dcterms:W3CDTF">2020-11-22T07:19:28Z</dcterms:modified>
</cp:coreProperties>
</file>